
<file path=[Content_Types].xml><?xml version="1.0" encoding="utf-8"?>
<Types xmlns="http://schemas.openxmlformats.org/package/2006/content-types">
  <Default Extension="tmp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27" d="100"/>
          <a:sy n="127" d="100"/>
        </p:scale>
        <p:origin x="1164" y="11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fr-F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30EED0-8371-4A9C-91B5-743EEAE39F69}" type="datetimeFigureOut">
              <a:rPr lang="fr-FR" smtClean="0"/>
              <a:t>14/04/2015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49F76F-AFA3-49EA-B2D9-E5494AC0AFE3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88958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30EED0-8371-4A9C-91B5-743EEAE39F69}" type="datetimeFigureOut">
              <a:rPr lang="fr-FR" smtClean="0"/>
              <a:t>14/04/2015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49F76F-AFA3-49EA-B2D9-E5494AC0AFE3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950112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30EED0-8371-4A9C-91B5-743EEAE39F69}" type="datetimeFigureOut">
              <a:rPr lang="fr-FR" smtClean="0"/>
              <a:t>14/04/2015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49F76F-AFA3-49EA-B2D9-E5494AC0AFE3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86442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30EED0-8371-4A9C-91B5-743EEAE39F69}" type="datetimeFigureOut">
              <a:rPr lang="fr-FR" smtClean="0"/>
              <a:t>14/04/2015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49F76F-AFA3-49EA-B2D9-E5494AC0AFE3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674268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30EED0-8371-4A9C-91B5-743EEAE39F69}" type="datetimeFigureOut">
              <a:rPr lang="fr-FR" smtClean="0"/>
              <a:t>14/04/2015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49F76F-AFA3-49EA-B2D9-E5494AC0AFE3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886542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30EED0-8371-4A9C-91B5-743EEAE39F69}" type="datetimeFigureOut">
              <a:rPr lang="fr-FR" smtClean="0"/>
              <a:t>14/04/2015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49F76F-AFA3-49EA-B2D9-E5494AC0AFE3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126123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30EED0-8371-4A9C-91B5-743EEAE39F69}" type="datetimeFigureOut">
              <a:rPr lang="fr-FR" smtClean="0"/>
              <a:t>14/04/2015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49F76F-AFA3-49EA-B2D9-E5494AC0AFE3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085164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30EED0-8371-4A9C-91B5-743EEAE39F69}" type="datetimeFigureOut">
              <a:rPr lang="fr-FR" smtClean="0"/>
              <a:t>14/04/2015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49F76F-AFA3-49EA-B2D9-E5494AC0AFE3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292055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30EED0-8371-4A9C-91B5-743EEAE39F69}" type="datetimeFigureOut">
              <a:rPr lang="fr-FR" smtClean="0"/>
              <a:t>14/04/2015</a:t>
            </a:fld>
            <a:endParaRPr lang="fr-F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49F76F-AFA3-49EA-B2D9-E5494AC0AFE3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356696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30EED0-8371-4A9C-91B5-743EEAE39F69}" type="datetimeFigureOut">
              <a:rPr lang="fr-FR" smtClean="0"/>
              <a:t>14/04/2015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49F76F-AFA3-49EA-B2D9-E5494AC0AFE3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576328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30EED0-8371-4A9C-91B5-743EEAE39F69}" type="datetimeFigureOut">
              <a:rPr lang="fr-FR" smtClean="0"/>
              <a:t>14/04/2015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49F76F-AFA3-49EA-B2D9-E5494AC0AFE3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175385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30EED0-8371-4A9C-91B5-743EEAE39F69}" type="datetimeFigureOut">
              <a:rPr lang="fr-FR" smtClean="0"/>
              <a:t>14/04/2015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49F76F-AFA3-49EA-B2D9-E5494AC0AFE3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400367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mp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mp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tmp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Microsoft Office 20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51793"/>
            <a:ext cx="9144000" cy="55544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12823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Microsoft Office 20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51793"/>
            <a:ext cx="9144000" cy="55544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417667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ps.pdf - Adobe Acrobat Pro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51793"/>
            <a:ext cx="9144000" cy="55544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861336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</TotalTime>
  <Words>0</Words>
  <Application>Microsoft Office PowerPoint</Application>
  <PresentationFormat>On-screen Show (4:3)</PresentationFormat>
  <Paragraphs>0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6" baseType="lpstr">
      <vt:lpstr>Arial</vt:lpstr>
      <vt:lpstr>Calibri</vt:lpstr>
      <vt:lpstr>Office Theme</vt:lpstr>
      <vt:lpstr>PowerPoint Presentation</vt:lpstr>
      <vt:lpstr>PowerPoint Presentation</vt:lpstr>
      <vt:lpstr>PowerPoint Presentation</vt:lpstr>
    </vt:vector>
  </TitlesOfParts>
  <Company>CERN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Stephane Maridor</dc:creator>
  <cp:lastModifiedBy>Simon Mataguez</cp:lastModifiedBy>
  <cp:revision>1</cp:revision>
  <dcterms:created xsi:type="dcterms:W3CDTF">2015-04-14T07:17:01Z</dcterms:created>
  <dcterms:modified xsi:type="dcterms:W3CDTF">2015-04-14T07:32:03Z</dcterms:modified>
</cp:coreProperties>
</file>